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12192000"/>
  <p:notesSz cx="6794500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00" d="100"/>
          <a:sy n="100" d="100"/>
        </p:scale>
        <p:origin x="120" y="-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CB6B-8836-4FD8-A624-FCA9982CE40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455863" y="1241425"/>
            <a:ext cx="188277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A7DB6-2C10-4790-9CA7-E2A1FE50692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8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63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2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567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02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75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33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9639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41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36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6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27643-21B5-409C-9F1F-7A742D40BCB6}" type="datetimeFigureOut">
              <a:rPr lang="fr-FR" smtClean="0"/>
              <a:t>11/05/2026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47382-0B73-46C9-8206-457120749E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438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94DF44-2B6A-4ECB-9CB8-B1960CDE0C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94606" y="1110132"/>
            <a:ext cx="4185634" cy="596899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fr-FR" sz="1600" dirty="0">
                <a:solidFill>
                  <a:srgbClr val="000000"/>
                </a:solidFill>
                <a:latin typeface="Arial Black" panose="020B0A04020102020204" pitchFamily="34" charset="0"/>
                <a:ea typeface="Arial" panose="020B0604020202020204" pitchFamily="34" charset="0"/>
              </a:rPr>
              <a:t>ANNEXE N° 4 : PLAN DU SITE FORFAIT 1 </a:t>
            </a:r>
            <a:br>
              <a:rPr lang="fr-FR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200" kern="1600" dirty="0"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arché 913 26 25</a:t>
            </a:r>
            <a:br>
              <a:rPr lang="fr-FR" sz="1400" b="1" kern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fr-FR" sz="1200" kern="1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Entretien des espaces verts pour l’Université de Limoges</a:t>
            </a:r>
            <a:endParaRPr lang="fr-FR" sz="12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30D0BF8-A33C-454E-8610-9CA365AF6B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956" y="8886422"/>
            <a:ext cx="2858633" cy="1417635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fr-FR" b="1" u="sng" dirty="0"/>
              <a:t>Intention de zonage :</a:t>
            </a:r>
            <a:endParaRPr lang="fr-FR" dirty="0"/>
          </a:p>
          <a:p>
            <a:pPr algn="l"/>
            <a:r>
              <a:rPr lang="fr-FR" dirty="0"/>
              <a:t>Zone en gestion intensive </a:t>
            </a:r>
            <a:r>
              <a:rPr lang="fr-FR" b="1" dirty="0"/>
              <a:t>(G1)  </a:t>
            </a:r>
            <a:endParaRPr lang="fr-FR" dirty="0"/>
          </a:p>
          <a:p>
            <a:pPr algn="l"/>
            <a:r>
              <a:rPr lang="fr-FR" dirty="0"/>
              <a:t>Zone en gestion semi-intensive </a:t>
            </a:r>
            <a:r>
              <a:rPr lang="fr-FR" b="1" dirty="0"/>
              <a:t>(G2)</a:t>
            </a:r>
            <a:endParaRPr lang="fr-FR" dirty="0"/>
          </a:p>
          <a:p>
            <a:pPr algn="l"/>
            <a:r>
              <a:rPr lang="fr-FR" dirty="0"/>
              <a:t>Zone en gestion extensive </a:t>
            </a:r>
            <a:r>
              <a:rPr lang="fr-FR" b="1" dirty="0"/>
              <a:t>(G3)   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Périmètre</a:t>
            </a:r>
            <a:r>
              <a:rPr lang="fr-FR" b="1" dirty="0"/>
              <a:t> </a:t>
            </a:r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83801D-9094-4C52-AB90-457EC6AC662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4" y="1090427"/>
            <a:ext cx="1963576" cy="59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02087B-FB5D-4E8A-B329-E3911B3D0496}"/>
              </a:ext>
            </a:extLst>
          </p:cNvPr>
          <p:cNvSpPr/>
          <p:nvPr/>
        </p:nvSpPr>
        <p:spPr>
          <a:xfrm>
            <a:off x="458488" y="2122624"/>
            <a:ext cx="5877918" cy="765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 :</a:t>
            </a:r>
            <a:r>
              <a:rPr lang="fr-FR" sz="12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VANTEAUX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Faculté des Lettres et des Sciences Humaines (FLSH)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39E Rue Camille Guérin 87000 Limoges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A1D84B6-3D46-4A8A-9F0B-58A9DEE8B01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58488" y="2927419"/>
            <a:ext cx="6059270" cy="5693865"/>
          </a:xfrm>
          <a:prstGeom prst="rect">
            <a:avLst/>
          </a:prstGeom>
        </p:spPr>
      </p:pic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AB26769D-9C84-45E8-9924-4A5844254D1D}"/>
              </a:ext>
            </a:extLst>
          </p:cNvPr>
          <p:cNvSpPr/>
          <p:nvPr/>
        </p:nvSpPr>
        <p:spPr>
          <a:xfrm>
            <a:off x="2497540" y="3043451"/>
            <a:ext cx="1009935" cy="525439"/>
          </a:xfrm>
          <a:custGeom>
            <a:avLst/>
            <a:gdLst>
              <a:gd name="connsiteX0" fmla="*/ 1009935 w 1009935"/>
              <a:gd name="connsiteY0" fmla="*/ 0 h 525439"/>
              <a:gd name="connsiteX1" fmla="*/ 0 w 1009935"/>
              <a:gd name="connsiteY1" fmla="*/ 525439 h 525439"/>
              <a:gd name="connsiteX2" fmla="*/ 13648 w 1009935"/>
              <a:gd name="connsiteY2" fmla="*/ 504967 h 52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935" h="525439">
                <a:moveTo>
                  <a:pt x="1009935" y="0"/>
                </a:moveTo>
                <a:lnTo>
                  <a:pt x="0" y="525439"/>
                </a:lnTo>
                <a:lnTo>
                  <a:pt x="13648" y="504967"/>
                </a:ln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13E056A6-FFD0-404E-B19C-2B6F505A8D26}"/>
              </a:ext>
            </a:extLst>
          </p:cNvPr>
          <p:cNvSpPr/>
          <p:nvPr/>
        </p:nvSpPr>
        <p:spPr>
          <a:xfrm>
            <a:off x="545910" y="3043451"/>
            <a:ext cx="5656997" cy="5131558"/>
          </a:xfrm>
          <a:custGeom>
            <a:avLst/>
            <a:gdLst>
              <a:gd name="connsiteX0" fmla="*/ 1958454 w 5656997"/>
              <a:gd name="connsiteY0" fmla="*/ 511791 h 5131558"/>
              <a:gd name="connsiteX1" fmla="*/ 1828800 w 5656997"/>
              <a:gd name="connsiteY1" fmla="*/ 552734 h 5131558"/>
              <a:gd name="connsiteX2" fmla="*/ 1774209 w 5656997"/>
              <a:gd name="connsiteY2" fmla="*/ 661916 h 5131558"/>
              <a:gd name="connsiteX3" fmla="*/ 1767386 w 5656997"/>
              <a:gd name="connsiteY3" fmla="*/ 777922 h 5131558"/>
              <a:gd name="connsiteX4" fmla="*/ 1808329 w 5656997"/>
              <a:gd name="connsiteY4" fmla="*/ 825689 h 5131558"/>
              <a:gd name="connsiteX5" fmla="*/ 1876568 w 5656997"/>
              <a:gd name="connsiteY5" fmla="*/ 900752 h 5131558"/>
              <a:gd name="connsiteX6" fmla="*/ 1937983 w 5656997"/>
              <a:gd name="connsiteY6" fmla="*/ 907576 h 5131558"/>
              <a:gd name="connsiteX7" fmla="*/ 1992574 w 5656997"/>
              <a:gd name="connsiteY7" fmla="*/ 907576 h 5131558"/>
              <a:gd name="connsiteX8" fmla="*/ 1985750 w 5656997"/>
              <a:gd name="connsiteY8" fmla="*/ 1030406 h 5131558"/>
              <a:gd name="connsiteX9" fmla="*/ 1856096 w 5656997"/>
              <a:gd name="connsiteY9" fmla="*/ 1071349 h 5131558"/>
              <a:gd name="connsiteX10" fmla="*/ 1712794 w 5656997"/>
              <a:gd name="connsiteY10" fmla="*/ 1166883 h 5131558"/>
              <a:gd name="connsiteX11" fmla="*/ 1624084 w 5656997"/>
              <a:gd name="connsiteY11" fmla="*/ 1303361 h 5131558"/>
              <a:gd name="connsiteX12" fmla="*/ 1589965 w 5656997"/>
              <a:gd name="connsiteY12" fmla="*/ 1412543 h 5131558"/>
              <a:gd name="connsiteX13" fmla="*/ 1589965 w 5656997"/>
              <a:gd name="connsiteY13" fmla="*/ 1433015 h 5131558"/>
              <a:gd name="connsiteX14" fmla="*/ 1378424 w 5656997"/>
              <a:gd name="connsiteY14" fmla="*/ 1576316 h 5131558"/>
              <a:gd name="connsiteX15" fmla="*/ 1078174 w 5656997"/>
              <a:gd name="connsiteY15" fmla="*/ 3480179 h 5131558"/>
              <a:gd name="connsiteX16" fmla="*/ 470848 w 5656997"/>
              <a:gd name="connsiteY16" fmla="*/ 3432412 h 5131558"/>
              <a:gd name="connsiteX17" fmla="*/ 150126 w 5656997"/>
              <a:gd name="connsiteY17" fmla="*/ 3432412 h 5131558"/>
              <a:gd name="connsiteX18" fmla="*/ 0 w 5656997"/>
              <a:gd name="connsiteY18" fmla="*/ 3425588 h 5131558"/>
              <a:gd name="connsiteX19" fmla="*/ 47768 w 5656997"/>
              <a:gd name="connsiteY19" fmla="*/ 4728949 h 5131558"/>
              <a:gd name="connsiteX20" fmla="*/ 900753 w 5656997"/>
              <a:gd name="connsiteY20" fmla="*/ 4947313 h 5131558"/>
              <a:gd name="connsiteX21" fmla="*/ 1078174 w 5656997"/>
              <a:gd name="connsiteY21" fmla="*/ 3821373 h 5131558"/>
              <a:gd name="connsiteX22" fmla="*/ 2326944 w 5656997"/>
              <a:gd name="connsiteY22" fmla="*/ 3821373 h 5131558"/>
              <a:gd name="connsiteX23" fmla="*/ 2620371 w 5656997"/>
              <a:gd name="connsiteY23" fmla="*/ 3807725 h 5131558"/>
              <a:gd name="connsiteX24" fmla="*/ 3179929 w 5656997"/>
              <a:gd name="connsiteY24" fmla="*/ 3794077 h 5131558"/>
              <a:gd name="connsiteX25" fmla="*/ 3343702 w 5656997"/>
              <a:gd name="connsiteY25" fmla="*/ 3057098 h 5131558"/>
              <a:gd name="connsiteX26" fmla="*/ 3739487 w 5656997"/>
              <a:gd name="connsiteY26" fmla="*/ 3254991 h 5131558"/>
              <a:gd name="connsiteX27" fmla="*/ 3548418 w 5656997"/>
              <a:gd name="connsiteY27" fmla="*/ 3671248 h 5131558"/>
              <a:gd name="connsiteX28" fmla="*/ 3773606 w 5656997"/>
              <a:gd name="connsiteY28" fmla="*/ 4551528 h 5131558"/>
              <a:gd name="connsiteX29" fmla="*/ 3787254 w 5656997"/>
              <a:gd name="connsiteY29" fmla="*/ 5131558 h 5131558"/>
              <a:gd name="connsiteX30" fmla="*/ 4278574 w 5656997"/>
              <a:gd name="connsiteY30" fmla="*/ 4756245 h 5131558"/>
              <a:gd name="connsiteX31" fmla="*/ 4749421 w 5656997"/>
              <a:gd name="connsiteY31" fmla="*/ 4387755 h 5131558"/>
              <a:gd name="connsiteX32" fmla="*/ 5070144 w 5656997"/>
              <a:gd name="connsiteY32" fmla="*/ 4114800 h 5131558"/>
              <a:gd name="connsiteX33" fmla="*/ 5274860 w 5656997"/>
              <a:gd name="connsiteY33" fmla="*/ 3910083 h 5131558"/>
              <a:gd name="connsiteX34" fmla="*/ 5445457 w 5656997"/>
              <a:gd name="connsiteY34" fmla="*/ 3678071 h 5131558"/>
              <a:gd name="connsiteX35" fmla="*/ 5554639 w 5656997"/>
              <a:gd name="connsiteY35" fmla="*/ 3425588 h 5131558"/>
              <a:gd name="connsiteX36" fmla="*/ 5636526 w 5656997"/>
              <a:gd name="connsiteY36" fmla="*/ 3125337 h 5131558"/>
              <a:gd name="connsiteX37" fmla="*/ 5650174 w 5656997"/>
              <a:gd name="connsiteY37" fmla="*/ 2913797 h 5131558"/>
              <a:gd name="connsiteX38" fmla="*/ 5656997 w 5656997"/>
              <a:gd name="connsiteY38" fmla="*/ 2668137 h 5131558"/>
              <a:gd name="connsiteX39" fmla="*/ 5581935 w 5656997"/>
              <a:gd name="connsiteY39" fmla="*/ 1651379 h 5131558"/>
              <a:gd name="connsiteX40" fmla="*/ 5554639 w 5656997"/>
              <a:gd name="connsiteY40" fmla="*/ 1453486 h 5131558"/>
              <a:gd name="connsiteX41" fmla="*/ 5042848 w 5656997"/>
              <a:gd name="connsiteY41" fmla="*/ 1828800 h 5131558"/>
              <a:gd name="connsiteX42" fmla="*/ 4496938 w 5656997"/>
              <a:gd name="connsiteY42" fmla="*/ 1862919 h 5131558"/>
              <a:gd name="connsiteX43" fmla="*/ 4476466 w 5656997"/>
              <a:gd name="connsiteY43" fmla="*/ 934871 h 5131558"/>
              <a:gd name="connsiteX44" fmla="*/ 3370997 w 5656997"/>
              <a:gd name="connsiteY44" fmla="*/ 873456 h 5131558"/>
              <a:gd name="connsiteX45" fmla="*/ 2886502 w 5656997"/>
              <a:gd name="connsiteY45" fmla="*/ 873456 h 5131558"/>
              <a:gd name="connsiteX46" fmla="*/ 2968389 w 5656997"/>
              <a:gd name="connsiteY46" fmla="*/ 0 h 5131558"/>
              <a:gd name="connsiteX47" fmla="*/ 1958454 w 5656997"/>
              <a:gd name="connsiteY47" fmla="*/ 511791 h 513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656997" h="5131558">
                <a:moveTo>
                  <a:pt x="1958454" y="511791"/>
                </a:moveTo>
                <a:lnTo>
                  <a:pt x="1828800" y="552734"/>
                </a:lnTo>
                <a:lnTo>
                  <a:pt x="1774209" y="661916"/>
                </a:lnTo>
                <a:lnTo>
                  <a:pt x="1767386" y="777922"/>
                </a:lnTo>
                <a:lnTo>
                  <a:pt x="1808329" y="825689"/>
                </a:lnTo>
                <a:lnTo>
                  <a:pt x="1876568" y="900752"/>
                </a:lnTo>
                <a:lnTo>
                  <a:pt x="1937983" y="907576"/>
                </a:lnTo>
                <a:lnTo>
                  <a:pt x="1992574" y="907576"/>
                </a:lnTo>
                <a:lnTo>
                  <a:pt x="1985750" y="1030406"/>
                </a:lnTo>
                <a:lnTo>
                  <a:pt x="1856096" y="1071349"/>
                </a:lnTo>
                <a:lnTo>
                  <a:pt x="1712794" y="1166883"/>
                </a:lnTo>
                <a:lnTo>
                  <a:pt x="1624084" y="1303361"/>
                </a:lnTo>
                <a:lnTo>
                  <a:pt x="1589965" y="1412543"/>
                </a:lnTo>
                <a:lnTo>
                  <a:pt x="1589965" y="1433015"/>
                </a:lnTo>
                <a:lnTo>
                  <a:pt x="1378424" y="1576316"/>
                </a:lnTo>
                <a:lnTo>
                  <a:pt x="1078174" y="3480179"/>
                </a:lnTo>
                <a:lnTo>
                  <a:pt x="470848" y="3432412"/>
                </a:lnTo>
                <a:lnTo>
                  <a:pt x="150126" y="3432412"/>
                </a:lnTo>
                <a:lnTo>
                  <a:pt x="0" y="3425588"/>
                </a:lnTo>
                <a:lnTo>
                  <a:pt x="47768" y="4728949"/>
                </a:lnTo>
                <a:lnTo>
                  <a:pt x="900753" y="4947313"/>
                </a:lnTo>
                <a:lnTo>
                  <a:pt x="1078174" y="3821373"/>
                </a:lnTo>
                <a:lnTo>
                  <a:pt x="2326944" y="3821373"/>
                </a:lnTo>
                <a:lnTo>
                  <a:pt x="2620371" y="3807725"/>
                </a:lnTo>
                <a:lnTo>
                  <a:pt x="3179929" y="3794077"/>
                </a:lnTo>
                <a:lnTo>
                  <a:pt x="3343702" y="3057098"/>
                </a:lnTo>
                <a:lnTo>
                  <a:pt x="3739487" y="3254991"/>
                </a:lnTo>
                <a:lnTo>
                  <a:pt x="3548418" y="3671248"/>
                </a:lnTo>
                <a:lnTo>
                  <a:pt x="3773606" y="4551528"/>
                </a:lnTo>
                <a:lnTo>
                  <a:pt x="3787254" y="5131558"/>
                </a:lnTo>
                <a:lnTo>
                  <a:pt x="4278574" y="4756245"/>
                </a:lnTo>
                <a:lnTo>
                  <a:pt x="4749421" y="4387755"/>
                </a:lnTo>
                <a:lnTo>
                  <a:pt x="5070144" y="4114800"/>
                </a:lnTo>
                <a:lnTo>
                  <a:pt x="5274860" y="3910083"/>
                </a:lnTo>
                <a:lnTo>
                  <a:pt x="5445457" y="3678071"/>
                </a:lnTo>
                <a:lnTo>
                  <a:pt x="5554639" y="3425588"/>
                </a:lnTo>
                <a:lnTo>
                  <a:pt x="5636526" y="3125337"/>
                </a:lnTo>
                <a:lnTo>
                  <a:pt x="5650174" y="2913797"/>
                </a:lnTo>
                <a:lnTo>
                  <a:pt x="5656997" y="2668137"/>
                </a:lnTo>
                <a:lnTo>
                  <a:pt x="5581935" y="1651379"/>
                </a:lnTo>
                <a:lnTo>
                  <a:pt x="5554639" y="1453486"/>
                </a:lnTo>
                <a:lnTo>
                  <a:pt x="5042848" y="1828800"/>
                </a:lnTo>
                <a:lnTo>
                  <a:pt x="4496938" y="1862919"/>
                </a:lnTo>
                <a:lnTo>
                  <a:pt x="4476466" y="934871"/>
                </a:lnTo>
                <a:lnTo>
                  <a:pt x="3370997" y="873456"/>
                </a:lnTo>
                <a:lnTo>
                  <a:pt x="2886502" y="873456"/>
                </a:lnTo>
                <a:lnTo>
                  <a:pt x="2968389" y="0"/>
                </a:lnTo>
                <a:lnTo>
                  <a:pt x="1958454" y="511791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A22D1BA3-A11F-4058-8B2C-761063FE8577}"/>
              </a:ext>
            </a:extLst>
          </p:cNvPr>
          <p:cNvSpPr/>
          <p:nvPr/>
        </p:nvSpPr>
        <p:spPr>
          <a:xfrm>
            <a:off x="1163518" y="10100302"/>
            <a:ext cx="668740" cy="0"/>
          </a:xfrm>
          <a:custGeom>
            <a:avLst/>
            <a:gdLst>
              <a:gd name="connsiteX0" fmla="*/ 0 w 668740"/>
              <a:gd name="connsiteY0" fmla="*/ 0 h 0"/>
              <a:gd name="connsiteX1" fmla="*/ 668740 w 668740"/>
              <a:gd name="connsiteY1" fmla="*/ 0 h 0"/>
              <a:gd name="connsiteX2" fmla="*/ 648268 w 66874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8740">
                <a:moveTo>
                  <a:pt x="0" y="0"/>
                </a:moveTo>
                <a:lnTo>
                  <a:pt x="668740" y="0"/>
                </a:lnTo>
                <a:lnTo>
                  <a:pt x="648268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DF75819D-EB34-4A6F-9D10-6D8F32A9D81B}"/>
              </a:ext>
            </a:extLst>
          </p:cNvPr>
          <p:cNvSpPr/>
          <p:nvPr/>
        </p:nvSpPr>
        <p:spPr>
          <a:xfrm>
            <a:off x="1535373" y="7826991"/>
            <a:ext cx="1153236" cy="580030"/>
          </a:xfrm>
          <a:custGeom>
            <a:avLst/>
            <a:gdLst>
              <a:gd name="connsiteX0" fmla="*/ 47767 w 1153236"/>
              <a:gd name="connsiteY0" fmla="*/ 0 h 580030"/>
              <a:gd name="connsiteX1" fmla="*/ 1153236 w 1153236"/>
              <a:gd name="connsiteY1" fmla="*/ 184245 h 580030"/>
              <a:gd name="connsiteX2" fmla="*/ 1084997 w 1153236"/>
              <a:gd name="connsiteY2" fmla="*/ 580030 h 580030"/>
              <a:gd name="connsiteX3" fmla="*/ 0 w 1153236"/>
              <a:gd name="connsiteY3" fmla="*/ 368490 h 580030"/>
              <a:gd name="connsiteX4" fmla="*/ 47767 w 1153236"/>
              <a:gd name="connsiteY4" fmla="*/ 0 h 58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3236" h="580030">
                <a:moveTo>
                  <a:pt x="47767" y="0"/>
                </a:moveTo>
                <a:lnTo>
                  <a:pt x="1153236" y="184245"/>
                </a:lnTo>
                <a:lnTo>
                  <a:pt x="1084997" y="580030"/>
                </a:lnTo>
                <a:lnTo>
                  <a:pt x="0" y="368490"/>
                </a:lnTo>
                <a:lnTo>
                  <a:pt x="47767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entagone 15">
            <a:extLst>
              <a:ext uri="{FF2B5EF4-FFF2-40B4-BE49-F238E27FC236}">
                <a16:creationId xmlns:a16="http://schemas.microsoft.com/office/drawing/2014/main" id="{872D0BD5-1E18-4821-9F04-578860B53F68}"/>
              </a:ext>
            </a:extLst>
          </p:cNvPr>
          <p:cNvSpPr/>
          <p:nvPr/>
        </p:nvSpPr>
        <p:spPr>
          <a:xfrm>
            <a:off x="5870649" y="5438633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Pentagone 17">
            <a:extLst>
              <a:ext uri="{FF2B5EF4-FFF2-40B4-BE49-F238E27FC236}">
                <a16:creationId xmlns:a16="http://schemas.microsoft.com/office/drawing/2014/main" id="{47DBF83E-F0C0-4450-BCF4-A8F604CB90E9}"/>
              </a:ext>
            </a:extLst>
          </p:cNvPr>
          <p:cNvSpPr/>
          <p:nvPr/>
        </p:nvSpPr>
        <p:spPr>
          <a:xfrm>
            <a:off x="2678570" y="9272283"/>
            <a:ext cx="243548" cy="257027"/>
          </a:xfrm>
          <a:prstGeom prst="pentagon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Pentagone 18">
            <a:extLst>
              <a:ext uri="{FF2B5EF4-FFF2-40B4-BE49-F238E27FC236}">
                <a16:creationId xmlns:a16="http://schemas.microsoft.com/office/drawing/2014/main" id="{4D31C01D-440A-4D72-92C5-6BF5E8F4CC59}"/>
              </a:ext>
            </a:extLst>
          </p:cNvPr>
          <p:cNvSpPr/>
          <p:nvPr/>
        </p:nvSpPr>
        <p:spPr>
          <a:xfrm>
            <a:off x="3116069" y="6171067"/>
            <a:ext cx="254927" cy="307075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Pentagone 19">
            <a:extLst>
              <a:ext uri="{FF2B5EF4-FFF2-40B4-BE49-F238E27FC236}">
                <a16:creationId xmlns:a16="http://schemas.microsoft.com/office/drawing/2014/main" id="{559D8567-0689-458B-A2C7-2189EC65AC87}"/>
              </a:ext>
            </a:extLst>
          </p:cNvPr>
          <p:cNvSpPr/>
          <p:nvPr/>
        </p:nvSpPr>
        <p:spPr>
          <a:xfrm>
            <a:off x="754998" y="6969461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tagone 20">
            <a:extLst>
              <a:ext uri="{FF2B5EF4-FFF2-40B4-BE49-F238E27FC236}">
                <a16:creationId xmlns:a16="http://schemas.microsoft.com/office/drawing/2014/main" id="{3245F96D-E1DF-44C5-919F-FB2209F69D6A}"/>
              </a:ext>
            </a:extLst>
          </p:cNvPr>
          <p:cNvSpPr/>
          <p:nvPr/>
        </p:nvSpPr>
        <p:spPr>
          <a:xfrm>
            <a:off x="2706632" y="3598455"/>
            <a:ext cx="268580" cy="303546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Pentagone 21">
            <a:extLst>
              <a:ext uri="{FF2B5EF4-FFF2-40B4-BE49-F238E27FC236}">
                <a16:creationId xmlns:a16="http://schemas.microsoft.com/office/drawing/2014/main" id="{F291072F-6C5A-4E1D-93F8-ABBC7EE58CB0}"/>
              </a:ext>
            </a:extLst>
          </p:cNvPr>
          <p:cNvSpPr/>
          <p:nvPr/>
        </p:nvSpPr>
        <p:spPr>
          <a:xfrm>
            <a:off x="1676222" y="7931632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Pentagone 22">
            <a:extLst>
              <a:ext uri="{FF2B5EF4-FFF2-40B4-BE49-F238E27FC236}">
                <a16:creationId xmlns:a16="http://schemas.microsoft.com/office/drawing/2014/main" id="{9F66F2E7-B0D1-4145-B56D-A1190E71C266}"/>
              </a:ext>
            </a:extLst>
          </p:cNvPr>
          <p:cNvSpPr/>
          <p:nvPr/>
        </p:nvSpPr>
        <p:spPr>
          <a:xfrm>
            <a:off x="4658274" y="4567446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Pentagone 23">
            <a:extLst>
              <a:ext uri="{FF2B5EF4-FFF2-40B4-BE49-F238E27FC236}">
                <a16:creationId xmlns:a16="http://schemas.microsoft.com/office/drawing/2014/main" id="{05CA8FBA-9EFB-488C-B0FA-573ABD5D5534}"/>
              </a:ext>
            </a:extLst>
          </p:cNvPr>
          <p:cNvSpPr/>
          <p:nvPr/>
        </p:nvSpPr>
        <p:spPr>
          <a:xfrm>
            <a:off x="4712864" y="5106536"/>
            <a:ext cx="243548" cy="259307"/>
          </a:xfrm>
          <a:prstGeom prst="pentagon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Étoile : 4 branches 24">
            <a:extLst>
              <a:ext uri="{FF2B5EF4-FFF2-40B4-BE49-F238E27FC236}">
                <a16:creationId xmlns:a16="http://schemas.microsoft.com/office/drawing/2014/main" id="{3B7E5AAA-92A7-4EE3-B0B1-ACBCBD67770E}"/>
              </a:ext>
            </a:extLst>
          </p:cNvPr>
          <p:cNvSpPr/>
          <p:nvPr/>
        </p:nvSpPr>
        <p:spPr>
          <a:xfrm>
            <a:off x="3116069" y="4121624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Étoile : 4 branches 25">
            <a:extLst>
              <a:ext uri="{FF2B5EF4-FFF2-40B4-BE49-F238E27FC236}">
                <a16:creationId xmlns:a16="http://schemas.microsoft.com/office/drawing/2014/main" id="{C4D2455A-CA38-4548-BA2E-25F52670519F}"/>
              </a:ext>
            </a:extLst>
          </p:cNvPr>
          <p:cNvSpPr/>
          <p:nvPr/>
        </p:nvSpPr>
        <p:spPr>
          <a:xfrm>
            <a:off x="3541424" y="4267200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Étoile : 4 branches 26">
            <a:extLst>
              <a:ext uri="{FF2B5EF4-FFF2-40B4-BE49-F238E27FC236}">
                <a16:creationId xmlns:a16="http://schemas.microsoft.com/office/drawing/2014/main" id="{317E6E24-8518-4C1F-9017-13C211864FCE}"/>
              </a:ext>
            </a:extLst>
          </p:cNvPr>
          <p:cNvSpPr/>
          <p:nvPr/>
        </p:nvSpPr>
        <p:spPr>
          <a:xfrm>
            <a:off x="3636962" y="5372665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Étoile : 4 branches 27">
            <a:extLst>
              <a:ext uri="{FF2B5EF4-FFF2-40B4-BE49-F238E27FC236}">
                <a16:creationId xmlns:a16="http://schemas.microsoft.com/office/drawing/2014/main" id="{8D2C1B92-93F6-453D-BB36-701600A587A2}"/>
              </a:ext>
            </a:extLst>
          </p:cNvPr>
          <p:cNvSpPr/>
          <p:nvPr/>
        </p:nvSpPr>
        <p:spPr>
          <a:xfrm>
            <a:off x="3022808" y="5536444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Étoile : 4 branches 28">
            <a:extLst>
              <a:ext uri="{FF2B5EF4-FFF2-40B4-BE49-F238E27FC236}">
                <a16:creationId xmlns:a16="http://schemas.microsoft.com/office/drawing/2014/main" id="{02B4E6FE-8688-4938-9A72-6114D93C72F6}"/>
              </a:ext>
            </a:extLst>
          </p:cNvPr>
          <p:cNvSpPr/>
          <p:nvPr/>
        </p:nvSpPr>
        <p:spPr>
          <a:xfrm>
            <a:off x="2606549" y="6034592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Étoile : 4 branches 29">
            <a:extLst>
              <a:ext uri="{FF2B5EF4-FFF2-40B4-BE49-F238E27FC236}">
                <a16:creationId xmlns:a16="http://schemas.microsoft.com/office/drawing/2014/main" id="{4519951B-00FB-482F-84B6-A55BD1A80ED3}"/>
              </a:ext>
            </a:extLst>
          </p:cNvPr>
          <p:cNvSpPr/>
          <p:nvPr/>
        </p:nvSpPr>
        <p:spPr>
          <a:xfrm>
            <a:off x="2285819" y="9022508"/>
            <a:ext cx="243548" cy="257027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1A117BDB-FD03-4462-83DC-30702AF6F793}"/>
              </a:ext>
            </a:extLst>
          </p:cNvPr>
          <p:cNvSpPr txBox="1"/>
          <p:nvPr/>
        </p:nvSpPr>
        <p:spPr>
          <a:xfrm>
            <a:off x="180024" y="11390680"/>
            <a:ext cx="64589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Nota: Les surfaces sont données à titre indicatif. Les candidats sont réputés avoir effectué une visite des sites et vérifié les quantités nécessaires à l’exécution des prestations</a:t>
            </a:r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2C48FE8F-D50B-4FFF-8B4C-D0C0CFE5E2E7}"/>
              </a:ext>
            </a:extLst>
          </p:cNvPr>
          <p:cNvCxnSpPr/>
          <p:nvPr/>
        </p:nvCxnSpPr>
        <p:spPr>
          <a:xfrm>
            <a:off x="2347739" y="9653057"/>
            <a:ext cx="391735" cy="0"/>
          </a:xfrm>
          <a:prstGeom prst="line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>
            <a:extLst>
              <a:ext uri="{FF2B5EF4-FFF2-40B4-BE49-F238E27FC236}">
                <a16:creationId xmlns:a16="http://schemas.microsoft.com/office/drawing/2014/main" id="{7F98B11E-4C45-4837-A6D6-85E9556B23F4}"/>
              </a:ext>
            </a:extLst>
          </p:cNvPr>
          <p:cNvSpPr txBox="1"/>
          <p:nvPr/>
        </p:nvSpPr>
        <p:spPr>
          <a:xfrm>
            <a:off x="4153557" y="8855628"/>
            <a:ext cx="2245056" cy="126188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fr-FR" sz="1200" b="1" u="sng" dirty="0"/>
              <a:t>Indicatif des surfaces</a:t>
            </a:r>
          </a:p>
          <a:p>
            <a:pPr>
              <a:spcBef>
                <a:spcPts val="600"/>
              </a:spcBef>
            </a:pPr>
            <a:r>
              <a:rPr lang="fr-FR" sz="1100" dirty="0"/>
              <a:t>Parking =      	   18 300 m²</a:t>
            </a:r>
            <a:endParaRPr lang="fr-FR" sz="1100" b="1" dirty="0"/>
          </a:p>
          <a:p>
            <a:pPr>
              <a:spcBef>
                <a:spcPts val="600"/>
              </a:spcBef>
            </a:pPr>
            <a:r>
              <a:rPr lang="fr-FR" sz="1100" dirty="0"/>
              <a:t>Pelouse = </a:t>
            </a:r>
            <a:r>
              <a:rPr lang="fr-FR" sz="1100" b="1" dirty="0"/>
              <a:t>	   </a:t>
            </a:r>
            <a:r>
              <a:rPr lang="fr-FR" sz="1100" dirty="0"/>
              <a:t>24 200 m²</a:t>
            </a:r>
          </a:p>
          <a:p>
            <a:pPr>
              <a:spcBef>
                <a:spcPts val="600"/>
              </a:spcBef>
            </a:pPr>
            <a:endParaRPr lang="fr-FR" sz="1100" dirty="0"/>
          </a:p>
          <a:p>
            <a:pPr>
              <a:spcBef>
                <a:spcPts val="600"/>
              </a:spcBef>
            </a:pPr>
            <a:r>
              <a:rPr lang="fr-FR" sz="1100" dirty="0"/>
              <a:t>Parcelle NL12 =    8 890 m²</a:t>
            </a:r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535287CB-D49F-4D20-943C-FC2A628BABC5}"/>
              </a:ext>
            </a:extLst>
          </p:cNvPr>
          <p:cNvSpPr/>
          <p:nvPr/>
        </p:nvSpPr>
        <p:spPr>
          <a:xfrm>
            <a:off x="1999397" y="4121624"/>
            <a:ext cx="771099" cy="1787857"/>
          </a:xfrm>
          <a:custGeom>
            <a:avLst/>
            <a:gdLst>
              <a:gd name="connsiteX0" fmla="*/ 743803 w 771099"/>
              <a:gd name="connsiteY0" fmla="*/ 6824 h 1787857"/>
              <a:gd name="connsiteX1" fmla="*/ 771099 w 771099"/>
              <a:gd name="connsiteY1" fmla="*/ 498143 h 1787857"/>
              <a:gd name="connsiteX2" fmla="*/ 518615 w 771099"/>
              <a:gd name="connsiteY2" fmla="*/ 525439 h 1787857"/>
              <a:gd name="connsiteX3" fmla="*/ 348018 w 771099"/>
              <a:gd name="connsiteY3" fmla="*/ 743803 h 1787857"/>
              <a:gd name="connsiteX4" fmla="*/ 341194 w 771099"/>
              <a:gd name="connsiteY4" fmla="*/ 1030406 h 1787857"/>
              <a:gd name="connsiteX5" fmla="*/ 491319 w 771099"/>
              <a:gd name="connsiteY5" fmla="*/ 1269242 h 1787857"/>
              <a:gd name="connsiteX6" fmla="*/ 675564 w 771099"/>
              <a:gd name="connsiteY6" fmla="*/ 1357952 h 1787857"/>
              <a:gd name="connsiteX7" fmla="*/ 668740 w 771099"/>
              <a:gd name="connsiteY7" fmla="*/ 1733266 h 1787857"/>
              <a:gd name="connsiteX8" fmla="*/ 156949 w 771099"/>
              <a:gd name="connsiteY8" fmla="*/ 1787857 h 1787857"/>
              <a:gd name="connsiteX9" fmla="*/ 0 w 771099"/>
              <a:gd name="connsiteY9" fmla="*/ 1528549 h 1787857"/>
              <a:gd name="connsiteX10" fmla="*/ 122830 w 771099"/>
              <a:gd name="connsiteY10" fmla="*/ 900752 h 1787857"/>
              <a:gd name="connsiteX11" fmla="*/ 197893 w 771099"/>
              <a:gd name="connsiteY11" fmla="*/ 382137 h 1787857"/>
              <a:gd name="connsiteX12" fmla="*/ 232012 w 771099"/>
              <a:gd name="connsiteY12" fmla="*/ 191069 h 1787857"/>
              <a:gd name="connsiteX13" fmla="*/ 327546 w 771099"/>
              <a:gd name="connsiteY13" fmla="*/ 109182 h 1787857"/>
              <a:gd name="connsiteX14" fmla="*/ 484496 w 771099"/>
              <a:gd name="connsiteY14" fmla="*/ 0 h 1787857"/>
              <a:gd name="connsiteX15" fmla="*/ 743803 w 771099"/>
              <a:gd name="connsiteY15" fmla="*/ 6824 h 178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1099" h="1787857">
                <a:moveTo>
                  <a:pt x="743803" y="6824"/>
                </a:moveTo>
                <a:lnTo>
                  <a:pt x="771099" y="498143"/>
                </a:lnTo>
                <a:lnTo>
                  <a:pt x="518615" y="525439"/>
                </a:lnTo>
                <a:lnTo>
                  <a:pt x="348018" y="743803"/>
                </a:lnTo>
                <a:lnTo>
                  <a:pt x="341194" y="1030406"/>
                </a:lnTo>
                <a:lnTo>
                  <a:pt x="491319" y="1269242"/>
                </a:lnTo>
                <a:lnTo>
                  <a:pt x="675564" y="1357952"/>
                </a:lnTo>
                <a:lnTo>
                  <a:pt x="668740" y="1733266"/>
                </a:lnTo>
                <a:lnTo>
                  <a:pt x="156949" y="1787857"/>
                </a:lnTo>
                <a:lnTo>
                  <a:pt x="0" y="1528549"/>
                </a:lnTo>
                <a:lnTo>
                  <a:pt x="122830" y="900752"/>
                </a:lnTo>
                <a:lnTo>
                  <a:pt x="197893" y="382137"/>
                </a:lnTo>
                <a:lnTo>
                  <a:pt x="232012" y="191069"/>
                </a:lnTo>
                <a:lnTo>
                  <a:pt x="327546" y="109182"/>
                </a:lnTo>
                <a:lnTo>
                  <a:pt x="484496" y="0"/>
                </a:lnTo>
                <a:lnTo>
                  <a:pt x="743803" y="6824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1B06C4D0-01BB-45C1-B7FE-5A5C452D1465}"/>
              </a:ext>
            </a:extLst>
          </p:cNvPr>
          <p:cNvSpPr/>
          <p:nvPr/>
        </p:nvSpPr>
        <p:spPr>
          <a:xfrm>
            <a:off x="1828800" y="5895833"/>
            <a:ext cx="388961" cy="641445"/>
          </a:xfrm>
          <a:custGeom>
            <a:avLst/>
            <a:gdLst>
              <a:gd name="connsiteX0" fmla="*/ 354842 w 388961"/>
              <a:gd name="connsiteY0" fmla="*/ 95534 h 641445"/>
              <a:gd name="connsiteX1" fmla="*/ 388961 w 388961"/>
              <a:gd name="connsiteY1" fmla="*/ 641445 h 641445"/>
              <a:gd name="connsiteX2" fmla="*/ 0 w 388961"/>
              <a:gd name="connsiteY2" fmla="*/ 607325 h 641445"/>
              <a:gd name="connsiteX3" fmla="*/ 68239 w 388961"/>
              <a:gd name="connsiteY3" fmla="*/ 40943 h 641445"/>
              <a:gd name="connsiteX4" fmla="*/ 122830 w 388961"/>
              <a:gd name="connsiteY4" fmla="*/ 0 h 641445"/>
              <a:gd name="connsiteX5" fmla="*/ 204716 w 388961"/>
              <a:gd name="connsiteY5" fmla="*/ 6824 h 641445"/>
              <a:gd name="connsiteX6" fmla="*/ 354842 w 388961"/>
              <a:gd name="connsiteY6" fmla="*/ 95534 h 64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" h="641445">
                <a:moveTo>
                  <a:pt x="354842" y="95534"/>
                </a:moveTo>
                <a:lnTo>
                  <a:pt x="388961" y="641445"/>
                </a:lnTo>
                <a:lnTo>
                  <a:pt x="0" y="607325"/>
                </a:lnTo>
                <a:lnTo>
                  <a:pt x="68239" y="40943"/>
                </a:lnTo>
                <a:lnTo>
                  <a:pt x="122830" y="0"/>
                </a:lnTo>
                <a:lnTo>
                  <a:pt x="204716" y="6824"/>
                </a:lnTo>
                <a:lnTo>
                  <a:pt x="354842" y="95534"/>
                </a:lnTo>
                <a:close/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orme libre : forme 34">
            <a:extLst>
              <a:ext uri="{FF2B5EF4-FFF2-40B4-BE49-F238E27FC236}">
                <a16:creationId xmlns:a16="http://schemas.microsoft.com/office/drawing/2014/main" id="{3D940F36-05BC-460C-B0AB-04975CD37CD2}"/>
              </a:ext>
            </a:extLst>
          </p:cNvPr>
          <p:cNvSpPr/>
          <p:nvPr/>
        </p:nvSpPr>
        <p:spPr>
          <a:xfrm>
            <a:off x="4401403" y="7008125"/>
            <a:ext cx="1248770" cy="962168"/>
          </a:xfrm>
          <a:custGeom>
            <a:avLst/>
            <a:gdLst>
              <a:gd name="connsiteX0" fmla="*/ 1016758 w 1248770"/>
              <a:gd name="connsiteY0" fmla="*/ 40944 h 962168"/>
              <a:gd name="connsiteX1" fmla="*/ 580030 w 1248770"/>
              <a:gd name="connsiteY1" fmla="*/ 0 h 962168"/>
              <a:gd name="connsiteX2" fmla="*/ 354842 w 1248770"/>
              <a:gd name="connsiteY2" fmla="*/ 6824 h 962168"/>
              <a:gd name="connsiteX3" fmla="*/ 0 w 1248770"/>
              <a:gd name="connsiteY3" fmla="*/ 443553 h 962168"/>
              <a:gd name="connsiteX4" fmla="*/ 116006 w 1248770"/>
              <a:gd name="connsiteY4" fmla="*/ 962168 h 962168"/>
              <a:gd name="connsiteX5" fmla="*/ 743803 w 1248770"/>
              <a:gd name="connsiteY5" fmla="*/ 491320 h 962168"/>
              <a:gd name="connsiteX6" fmla="*/ 989463 w 1248770"/>
              <a:gd name="connsiteY6" fmla="*/ 293427 h 962168"/>
              <a:gd name="connsiteX7" fmla="*/ 1241946 w 1248770"/>
              <a:gd name="connsiteY7" fmla="*/ 75063 h 962168"/>
              <a:gd name="connsiteX8" fmla="*/ 1248770 w 1248770"/>
              <a:gd name="connsiteY8" fmla="*/ 47768 h 962168"/>
              <a:gd name="connsiteX9" fmla="*/ 859809 w 1248770"/>
              <a:gd name="connsiteY9" fmla="*/ 27296 h 96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8770" h="962168">
                <a:moveTo>
                  <a:pt x="1016758" y="40944"/>
                </a:moveTo>
                <a:lnTo>
                  <a:pt x="580030" y="0"/>
                </a:lnTo>
                <a:lnTo>
                  <a:pt x="354842" y="6824"/>
                </a:lnTo>
                <a:lnTo>
                  <a:pt x="0" y="443553"/>
                </a:lnTo>
                <a:lnTo>
                  <a:pt x="116006" y="962168"/>
                </a:lnTo>
                <a:lnTo>
                  <a:pt x="743803" y="491320"/>
                </a:lnTo>
                <a:lnTo>
                  <a:pt x="989463" y="293427"/>
                </a:lnTo>
                <a:lnTo>
                  <a:pt x="1241946" y="75063"/>
                </a:lnTo>
                <a:lnTo>
                  <a:pt x="1248770" y="47768"/>
                </a:lnTo>
                <a:lnTo>
                  <a:pt x="859809" y="27296"/>
                </a:lnTo>
              </a:path>
            </a:pathLst>
          </a:custGeom>
          <a:noFill/>
          <a:ln w="28575">
            <a:solidFill>
              <a:srgbClr val="92D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Étoile : 4 branches 35">
            <a:extLst>
              <a:ext uri="{FF2B5EF4-FFF2-40B4-BE49-F238E27FC236}">
                <a16:creationId xmlns:a16="http://schemas.microsoft.com/office/drawing/2014/main" id="{FC2E9630-3462-437B-AF24-66FDAB92FFC9}"/>
              </a:ext>
            </a:extLst>
          </p:cNvPr>
          <p:cNvSpPr/>
          <p:nvPr/>
        </p:nvSpPr>
        <p:spPr>
          <a:xfrm>
            <a:off x="4445678" y="4113662"/>
            <a:ext cx="334370" cy="307075"/>
          </a:xfrm>
          <a:prstGeom prst="star4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5328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</TotalTime>
  <Words>124</Words>
  <Application>Microsoft Office PowerPoint</Application>
  <PresentationFormat>Grand écran</PresentationFormat>
  <Paragraphs>16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Thème Office</vt:lpstr>
      <vt:lpstr>ANNEXE N° 4 : PLAN DU SITE FORFAIT 1  Marché 913 26 25 Entretien des espaces verts pour l’Université de Limoges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ANNEXE N° .. : PLAN DU SITE FORFAIT 1  Marché 9132225 Entretien des espaces verts pour l’Université de Limoges</dc:title>
  <dc:creator>Esther Anchize</dc:creator>
  <cp:lastModifiedBy>Esther Anchize</cp:lastModifiedBy>
  <cp:revision>18</cp:revision>
  <cp:lastPrinted>2026-03-04T08:55:31Z</cp:lastPrinted>
  <dcterms:created xsi:type="dcterms:W3CDTF">2026-03-04T07:55:06Z</dcterms:created>
  <dcterms:modified xsi:type="dcterms:W3CDTF">2026-05-11T13:41:40Z</dcterms:modified>
</cp:coreProperties>
</file>